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4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62" r:id="rId56"/>
    <p:sldId id="363" r:id="rId57"/>
    <p:sldId id="348" r:id="rId58"/>
    <p:sldId id="369" r:id="rId59"/>
    <p:sldId id="368" r:id="rId60"/>
    <p:sldId id="370" r:id="rId61"/>
    <p:sldId id="347" r:id="rId62"/>
    <p:sldId id="346" r:id="rId63"/>
    <p:sldId id="349" r:id="rId64"/>
    <p:sldId id="345" r:id="rId65"/>
    <p:sldId id="351" r:id="rId66"/>
    <p:sldId id="352" r:id="rId67"/>
    <p:sldId id="350" r:id="rId68"/>
    <p:sldId id="359" r:id="rId69"/>
    <p:sldId id="360" r:id="rId70"/>
    <p:sldId id="355" r:id="rId71"/>
    <p:sldId id="356" r:id="rId72"/>
    <p:sldId id="358" r:id="rId73"/>
    <p:sldId id="361" r:id="rId74"/>
    <p:sldId id="364" r:id="rId75"/>
    <p:sldId id="357" r:id="rId76"/>
    <p:sldId id="365" r:id="rId77"/>
    <p:sldId id="366" r:id="rId78"/>
    <p:sldId id="371" r:id="rId79"/>
    <p:sldId id="270" r:id="rId80"/>
    <p:sldId id="290" r:id="rId81"/>
    <p:sldId id="291" r:id="rId82"/>
    <p:sldId id="292" r:id="rId83"/>
    <p:sldId id="293" r:id="rId84"/>
    <p:sldId id="294" r:id="rId85"/>
    <p:sldId id="295" r:id="rId86"/>
    <p:sldId id="296" r:id="rId87"/>
    <p:sldId id="297" r:id="rId88"/>
    <p:sldId id="298" r:id="rId89"/>
    <p:sldId id="299" r:id="rId90"/>
    <p:sldId id="300" r:id="rId91"/>
    <p:sldId id="275" r:id="rId92"/>
    <p:sldId id="260" r:id="rId9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7"/>
    <p:restoredTop sz="84762" autoAdjust="0"/>
  </p:normalViewPr>
  <p:slideViewPr>
    <p:cSldViewPr snapToGrid="0" snapToObjects="1">
      <p:cViewPr varScale="1">
        <p:scale>
          <a:sx n="106" d="100"/>
          <a:sy n="106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media/image37.png>
</file>

<file path=ppt/media/image41.png>
</file>

<file path=ppt/media/image43.png>
</file>

<file path=ppt/media/image50.png>
</file>

<file path=ppt/media/image51.png>
</file>

<file path=ppt/media/image52.png>
</file>

<file path=ppt/media/image53.png>
</file>

<file path=ppt/media/image59.png>
</file>

<file path=ppt/media/image60.png>
</file>

<file path=ppt/media/image6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217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8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89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63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70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png"/><Relationship Id="rId4" Type="http://schemas.openxmlformats.org/officeDocument/2006/relationships/image" Target="../media/image5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456845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11534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0067754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1419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88599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04914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1793371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95910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4818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0597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-0.618 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84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3223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8578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=35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44937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8556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41A117C-368A-A24F-B323-3B67BCB2F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39043"/>
            <a:ext cx="4101107" cy="546814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64C38C7-56FA-C84D-A689-976E81A7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0509" y="1239043"/>
            <a:ext cx="4101108" cy="54681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722BE8-B0FA-1040-BC5E-2AE2C9898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67" y="1184277"/>
            <a:ext cx="3954065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911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Sockpuppet</a:t>
            </a:r>
            <a:r>
              <a:rPr lang="en-US" dirty="0"/>
              <a:t> account changes (needs update)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119182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119182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262058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98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/>
          </a:bodyPr>
          <a:lstStyle/>
          <a:p>
            <a:r>
              <a:rPr lang="en-US" dirty="0"/>
              <a:t>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151728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108864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Budget model: Original fraudulent accounts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99D498-6031-7943-8F66-DBD0DEC84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387" y="1518439"/>
            <a:ext cx="3900488" cy="520065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6D76A5-92B0-4845-9151-8AA11A53F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928682"/>
            <a:ext cx="4093369" cy="545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A17C-C163-4541-8738-02E224E605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44" y="985835"/>
            <a:ext cx="4093369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15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5DE2-795F-444E-8ABD-09B1EC5F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</a:t>
            </a:r>
            <a:r>
              <a:rPr lang="en-US" dirty="0" err="1"/>
              <a:t>Sockpuppet</a:t>
            </a:r>
            <a:r>
              <a:rPr lang="en-US" dirty="0"/>
              <a:t> account changes (need updates)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F7D0-A850-1C4B-9920-89A50E886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62124"/>
            <a:ext cx="3821907" cy="509587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56B2-6BB6-4D49-B53A-0867973A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6D48C-3B05-2949-BCB1-4BB24B070E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107" y="1762124"/>
            <a:ext cx="3821907" cy="50958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3BB6BC-DFC5-634D-88BC-C8325E204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7700" y="1333496"/>
            <a:ext cx="3821907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4521-D0B1-A14F-A8F6-8F910FC0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model: Original fraud + </a:t>
            </a:r>
            <a:r>
              <a:rPr lang="en-US" dirty="0" err="1"/>
              <a:t>Sockpuppet</a:t>
            </a:r>
            <a:r>
              <a:rPr lang="en-US" dirty="0"/>
              <a:t> changes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A0752-35D9-EF4C-9DD6-901BC636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6D28E09-4A0C-644F-A67D-D8EC2924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300" y="1619249"/>
            <a:ext cx="3499247" cy="46656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CAC74-F162-3E43-8809-5884C4D9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120" y="1619250"/>
            <a:ext cx="3499247" cy="46656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9178C7-D1C9-064D-9B36-E157AD617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0592" y="1654969"/>
            <a:ext cx="3499247" cy="466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286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13400" y="1283776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910388" y="2416743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0091A-8EB8-0B47-BEA4-27884AC44B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28" y="2362203"/>
            <a:ext cx="5472517" cy="14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656057-6954-D944-858B-4EFE394B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2086769"/>
            <a:ext cx="8780515" cy="36685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0643-FBDE-884A-B319-49EEE37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Verified +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A205F-F0CA-9A45-86B7-EDFC1B8C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3FD8F80-DC66-EE44-9792-4EDDDC4D9F53}"/>
              </a:ext>
            </a:extLst>
          </p:cNvPr>
          <p:cNvSpPr/>
          <p:nvPr/>
        </p:nvSpPr>
        <p:spPr>
          <a:xfrm>
            <a:off x="2952470" y="4437528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444D3D-A78D-9F4C-8522-2394BFAEBC99}"/>
              </a:ext>
            </a:extLst>
          </p:cNvPr>
          <p:cNvSpPr/>
          <p:nvPr/>
        </p:nvSpPr>
        <p:spPr>
          <a:xfrm>
            <a:off x="2912128" y="3884075"/>
            <a:ext cx="3883679" cy="5426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E2833-C1EC-7B4F-9568-CD0DC5DD5CF6}"/>
              </a:ext>
            </a:extLst>
          </p:cNvPr>
          <p:cNvSpPr txBox="1"/>
          <p:nvPr/>
        </p:nvSpPr>
        <p:spPr>
          <a:xfrm>
            <a:off x="6992470" y="2958353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Trusted users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ED322B-6E9F-0C40-9F79-A9D26675D20C}"/>
              </a:ext>
            </a:extLst>
          </p:cNvPr>
          <p:cNvSpPr txBox="1"/>
          <p:nvPr/>
        </p:nvSpPr>
        <p:spPr>
          <a:xfrm>
            <a:off x="7185211" y="4057437"/>
            <a:ext cx="248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Verified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ADE47E-6FCF-1447-B308-26A35612E550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836149" y="3143019"/>
            <a:ext cx="156321" cy="914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28DE7A-6152-934D-A211-9FB2D67BA08B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6836149" y="4242103"/>
            <a:ext cx="349062" cy="46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7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3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Include the trusted users</a:t>
            </a:r>
          </a:p>
          <a:p>
            <a:pPr lvl="1"/>
            <a:r>
              <a:rPr lang="en-US" dirty="0"/>
              <a:t>Perform the attacks on the model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Verified + Trusted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the number of Trusted users</a:t>
            </a:r>
          </a:p>
          <a:p>
            <a:r>
              <a:rPr lang="en-US" dirty="0"/>
              <a:t>For the number of Verified users</a:t>
            </a:r>
          </a:p>
          <a:p>
            <a:pPr lvl="1"/>
            <a:r>
              <a:rPr lang="en-US" dirty="0"/>
              <a:t>Include the trusted and verified users</a:t>
            </a:r>
          </a:p>
          <a:p>
            <a:pPr lvl="1"/>
            <a:r>
              <a:rPr lang="en-US" dirty="0"/>
              <a:t>Perform the attacks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4"/>
            <a:r>
              <a:rPr lang="en-US" dirty="0"/>
              <a:t>Compute improvement with respective to REV2 and the Trusted-only algorithm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7832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1D8-6931-9545-BBB3-A4412EF93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experiments for REV2* (Trusted) and REV2**(Trusted and Verified)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Same as other state-of-art algorithms</a:t>
                </a:r>
              </a:p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6963DE-397A-EB43-84EB-A51A23DB3B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7C4F7-8951-6543-A994-BD5ABC1EE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15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D052-4608-8F47-BC07-A2BEC718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on the baseline experiments and our proposed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DD5E-6721-C541-9DCC-D4C9F4C8C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current progress, the estimation of the remaining experiments</a:t>
            </a:r>
          </a:p>
          <a:p>
            <a:pPr lvl="1"/>
            <a:r>
              <a:rPr lang="en-US" dirty="0"/>
              <a:t>The rev2 baseline experiments (hosted on anthill cluster of CS department) need around 10 days to finish</a:t>
            </a:r>
          </a:p>
          <a:p>
            <a:pPr lvl="1"/>
            <a:r>
              <a:rPr lang="en-US" dirty="0"/>
              <a:t>The fraud-eagle baseline experiments (hosted on discovery cluster of the college) need around 2 weeks to finish</a:t>
            </a:r>
          </a:p>
          <a:p>
            <a:r>
              <a:rPr lang="en-US" dirty="0"/>
              <a:t>Finished implementing the proposed RTV (review-trusted-verified) algorithm</a:t>
            </a:r>
          </a:p>
          <a:p>
            <a:pPr lvl="1"/>
            <a:r>
              <a:rPr lang="en-US" dirty="0"/>
              <a:t>Testing on </a:t>
            </a:r>
            <a:r>
              <a:rPr lang="en-US"/>
              <a:t>a server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D3F7A-3025-0545-92F7-0BD50CF8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265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2498</TotalTime>
  <Words>4395</Words>
  <Application>Microsoft Macintosh PowerPoint</Application>
  <PresentationFormat>Widescreen</PresentationFormat>
  <Paragraphs>2052</Paragraphs>
  <Slides>92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97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Original fraudulent accounts changes</vt:lpstr>
      <vt:lpstr>Sockpuppet account changes (needs update)</vt:lpstr>
      <vt:lpstr>Original fraud + Sockpuppet changes</vt:lpstr>
      <vt:lpstr>Budget model: Original fraudulent accounts changes</vt:lpstr>
      <vt:lpstr>Budget model: Sockpuppet account changes (need updates)</vt:lpstr>
      <vt:lpstr>Budget model: Original fraud + Sockpuppet changes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Model: Trusted users</vt:lpstr>
      <vt:lpstr>Model: Verified + Trusted users</vt:lpstr>
      <vt:lpstr>Experiments design for Trusted model</vt:lpstr>
      <vt:lpstr>Experiments design for Verified + Trusted model</vt:lpstr>
      <vt:lpstr>Budget experiments for REV2* (Trusted) and REV2**(Trusted and Verified)</vt:lpstr>
      <vt:lpstr>Current progress on the baseline experiments and our proposed algorithm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356</cp:revision>
  <dcterms:created xsi:type="dcterms:W3CDTF">2018-08-16T20:39:42Z</dcterms:created>
  <dcterms:modified xsi:type="dcterms:W3CDTF">2019-02-26T20:57:44Z</dcterms:modified>
</cp:coreProperties>
</file>

<file path=docProps/thumbnail.jpeg>
</file>